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Red Hat Text" panose="020B0604020202020204" charset="0"/>
      <p:regular r:id="rId17"/>
    </p:embeddedFont>
    <p:embeddedFont>
      <p:font typeface="Roboto Bold" panose="020B0604020202020204" charset="0"/>
      <p:bold r:id="rId18"/>
    </p:embeddedFont>
    <p:embeddedFont>
      <p:font typeface="Roboto Light" panose="020000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0821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210633"/>
            <a:ext cx="7415927" cy="300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850"/>
              </a:lnSpc>
              <a:buNone/>
            </a:pPr>
            <a:r>
              <a:rPr lang="en-US" sz="63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Prep Talk: AI-Powered Career Guidance</a:t>
            </a:r>
            <a:endParaRPr lang="en-US" sz="6300" dirty="0"/>
          </a:p>
        </p:txBody>
      </p:sp>
      <p:sp>
        <p:nvSpPr>
          <p:cNvPr id="4" name="Shape 1"/>
          <p:cNvSpPr/>
          <p:nvPr/>
        </p:nvSpPr>
        <p:spPr>
          <a:xfrm>
            <a:off x="6350437" y="560546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057" y="5613083"/>
            <a:ext cx="379690" cy="3796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68716" y="5587008"/>
            <a:ext cx="2571512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3B3535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armaan sharma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C97465-2274-81EC-62B3-57947CBB780B}"/>
              </a:ext>
            </a:extLst>
          </p:cNvPr>
          <p:cNvSpPr/>
          <p:nvPr/>
        </p:nvSpPr>
        <p:spPr>
          <a:xfrm>
            <a:off x="12915900" y="7696200"/>
            <a:ext cx="1714500" cy="5334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4824" y="725686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AI-Powered Mentor Chatroom: Direct Access to Industry Experts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494824" y="27320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494824" y="3323273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Direct access to industry experts and LinkedIn mentors. Live chat sessions for Q&amp;A and career advice.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014913" y="2732008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AI-assisted Mentor Recommendations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014913" y="3675221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Based on user profile and interests.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535001" y="27320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Impact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535001" y="3323273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Personalized career guidance and real-world interview insights.</a:t>
            </a:r>
            <a:endParaRPr lang="en-US" sz="1850" dirty="0"/>
          </a:p>
        </p:txBody>
      </p:sp>
      <p:pic>
        <p:nvPicPr>
          <p:cNvPr id="9" name="image17.jpeg">
            <a:extLst>
              <a:ext uri="{FF2B5EF4-FFF2-40B4-BE49-F238E27FC236}">
                <a16:creationId xmlns:a16="http://schemas.microsoft.com/office/drawing/2014/main" id="{C00E3914-D29B-6EBD-011F-55D8A623E69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421" y="4716305"/>
            <a:ext cx="5845175" cy="3150235"/>
          </a:xfrm>
          <a:prstGeom prst="rect">
            <a:avLst/>
          </a:prstGeom>
        </p:spPr>
      </p:pic>
      <p:pic>
        <p:nvPicPr>
          <p:cNvPr id="10" name="image18.jpeg">
            <a:extLst>
              <a:ext uri="{FF2B5EF4-FFF2-40B4-BE49-F238E27FC236}">
                <a16:creationId xmlns:a16="http://schemas.microsoft.com/office/drawing/2014/main" id="{7B2D33FB-1C09-BCDA-DF52-192745095B7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1798" y="4612840"/>
            <a:ext cx="5806440" cy="31819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7672DBD-854B-F4F0-DC3D-D04C97FB8C3D}"/>
              </a:ext>
            </a:extLst>
          </p:cNvPr>
          <p:cNvSpPr/>
          <p:nvPr/>
        </p:nvSpPr>
        <p:spPr>
          <a:xfrm>
            <a:off x="12915900" y="7696200"/>
            <a:ext cx="1714500" cy="5334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179" y="528876"/>
            <a:ext cx="7898725" cy="56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System Workflow: How Prep Talk Works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889516" y="1479233"/>
            <a:ext cx="22860" cy="6222206"/>
          </a:xfrm>
          <a:prstGeom prst="roundRect">
            <a:avLst>
              <a:gd name="adj" fmla="val 126220"/>
            </a:avLst>
          </a:prstGeom>
          <a:solidFill>
            <a:srgbClr val="D9CECE"/>
          </a:solidFill>
          <a:ln/>
        </p:spPr>
      </p:sp>
      <p:sp>
        <p:nvSpPr>
          <p:cNvPr id="4" name="Shape 2"/>
          <p:cNvSpPr/>
          <p:nvPr/>
        </p:nvSpPr>
        <p:spPr>
          <a:xfrm>
            <a:off x="1083052" y="1900476"/>
            <a:ext cx="576977" cy="22860"/>
          </a:xfrm>
          <a:prstGeom prst="roundRect">
            <a:avLst>
              <a:gd name="adj" fmla="val 126220"/>
            </a:avLst>
          </a:prstGeom>
          <a:solidFill>
            <a:srgbClr val="D9CECE"/>
          </a:solidFill>
          <a:ln/>
        </p:spPr>
      </p:sp>
      <p:sp>
        <p:nvSpPr>
          <p:cNvPr id="5" name="Shape 3"/>
          <p:cNvSpPr/>
          <p:nvPr/>
        </p:nvSpPr>
        <p:spPr>
          <a:xfrm>
            <a:off x="673120" y="1695569"/>
            <a:ext cx="432792" cy="432792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6" name="Text 4"/>
          <p:cNvSpPr/>
          <p:nvPr/>
        </p:nvSpPr>
        <p:spPr>
          <a:xfrm>
            <a:off x="753725" y="1742182"/>
            <a:ext cx="271463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851303" y="1671518"/>
            <a:ext cx="2263021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User Inputs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851303" y="2069782"/>
            <a:ext cx="1210591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Candidates enter career details and job interests.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1083052" y="3183374"/>
            <a:ext cx="576977" cy="22860"/>
          </a:xfrm>
          <a:prstGeom prst="roundRect">
            <a:avLst>
              <a:gd name="adj" fmla="val 126220"/>
            </a:avLst>
          </a:prstGeom>
          <a:solidFill>
            <a:srgbClr val="D9CECE"/>
          </a:solidFill>
          <a:ln/>
        </p:spPr>
      </p:sp>
      <p:sp>
        <p:nvSpPr>
          <p:cNvPr id="10" name="Shape 8"/>
          <p:cNvSpPr/>
          <p:nvPr/>
        </p:nvSpPr>
        <p:spPr>
          <a:xfrm>
            <a:off x="673120" y="2978468"/>
            <a:ext cx="432792" cy="432792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1" name="Text 9"/>
          <p:cNvSpPr/>
          <p:nvPr/>
        </p:nvSpPr>
        <p:spPr>
          <a:xfrm>
            <a:off x="753725" y="3025080"/>
            <a:ext cx="271463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1851303" y="2954417"/>
            <a:ext cx="2263021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Collection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851303" y="3352681"/>
            <a:ext cx="1210591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NLP scrapes job listings and interview reviews.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1083052" y="4466273"/>
            <a:ext cx="576977" cy="22860"/>
          </a:xfrm>
          <a:prstGeom prst="roundRect">
            <a:avLst>
              <a:gd name="adj" fmla="val 126220"/>
            </a:avLst>
          </a:prstGeom>
          <a:solidFill>
            <a:srgbClr val="D9CECE"/>
          </a:solidFill>
          <a:ln/>
        </p:spPr>
      </p:sp>
      <p:sp>
        <p:nvSpPr>
          <p:cNvPr id="15" name="Shape 13"/>
          <p:cNvSpPr/>
          <p:nvPr/>
        </p:nvSpPr>
        <p:spPr>
          <a:xfrm>
            <a:off x="673120" y="4261366"/>
            <a:ext cx="432792" cy="432792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6" name="Text 14"/>
          <p:cNvSpPr/>
          <p:nvPr/>
        </p:nvSpPr>
        <p:spPr>
          <a:xfrm>
            <a:off x="753725" y="4307979"/>
            <a:ext cx="271463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1851303" y="4237315"/>
            <a:ext cx="2263021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Processing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851303" y="4635579"/>
            <a:ext cx="1210591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 extracts key details and summarizes insights.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1083052" y="5749171"/>
            <a:ext cx="576977" cy="22860"/>
          </a:xfrm>
          <a:prstGeom prst="roundRect">
            <a:avLst>
              <a:gd name="adj" fmla="val 126220"/>
            </a:avLst>
          </a:prstGeom>
          <a:solidFill>
            <a:srgbClr val="D9CECE"/>
          </a:solidFill>
          <a:ln/>
        </p:spPr>
      </p:sp>
      <p:sp>
        <p:nvSpPr>
          <p:cNvPr id="20" name="Shape 18"/>
          <p:cNvSpPr/>
          <p:nvPr/>
        </p:nvSpPr>
        <p:spPr>
          <a:xfrm>
            <a:off x="673120" y="5544264"/>
            <a:ext cx="432792" cy="432792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21" name="Text 19"/>
          <p:cNvSpPr/>
          <p:nvPr/>
        </p:nvSpPr>
        <p:spPr>
          <a:xfrm>
            <a:off x="753725" y="5590877"/>
            <a:ext cx="271463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1851303" y="5520214"/>
            <a:ext cx="2263021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Mentor Interaction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851303" y="5918478"/>
            <a:ext cx="1210591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Users get real-time guidance from mentors.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1083052" y="7032069"/>
            <a:ext cx="576977" cy="22860"/>
          </a:xfrm>
          <a:prstGeom prst="roundRect">
            <a:avLst>
              <a:gd name="adj" fmla="val 126220"/>
            </a:avLst>
          </a:prstGeom>
          <a:solidFill>
            <a:srgbClr val="D9CECE"/>
          </a:solidFill>
          <a:ln/>
        </p:spPr>
      </p:sp>
      <p:sp>
        <p:nvSpPr>
          <p:cNvPr id="25" name="Shape 23"/>
          <p:cNvSpPr/>
          <p:nvPr/>
        </p:nvSpPr>
        <p:spPr>
          <a:xfrm>
            <a:off x="673120" y="6827163"/>
            <a:ext cx="432792" cy="432792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26" name="Text 24"/>
          <p:cNvSpPr/>
          <p:nvPr/>
        </p:nvSpPr>
        <p:spPr>
          <a:xfrm>
            <a:off x="753725" y="6873776"/>
            <a:ext cx="271463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1851303" y="6803112"/>
            <a:ext cx="2263021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Chatbot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851303" y="7201376"/>
            <a:ext cx="1210591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Simulates mock interviews and provides feedback.</a:t>
            </a:r>
            <a:endParaRPr lang="en-US" sz="15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5A2784-58BF-23E2-273C-87F15798DCD9}"/>
              </a:ext>
            </a:extLst>
          </p:cNvPr>
          <p:cNvSpPr/>
          <p:nvPr/>
        </p:nvSpPr>
        <p:spPr>
          <a:xfrm>
            <a:off x="12915900" y="7696200"/>
            <a:ext cx="1714500" cy="5334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59243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Technical Architecture: Behind the Scenes of Prep Talk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6556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56829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React.js for user interface. WebRTC for live chat and video analysis.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56556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Backend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156829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Flask and Node.js handle AI processing and data management.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56556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Database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156829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MongoDB stores user interactions and mentor logs.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56556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Models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156829"/>
            <a:ext cx="280082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Google Gemini AI for interview response evaluation. OpenCV &amp; MediaPipe for facial analysis. DeepFace for emotion detection.</a:t>
            </a:r>
            <a:endParaRPr lang="en-US" sz="18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0482D-0439-C162-F24F-055B4B412EAC}"/>
              </a:ext>
            </a:extLst>
          </p:cNvPr>
          <p:cNvSpPr/>
          <p:nvPr/>
        </p:nvSpPr>
        <p:spPr>
          <a:xfrm>
            <a:off x="12915900" y="7696200"/>
            <a:ext cx="1714500" cy="5334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82747"/>
            <a:ext cx="1258002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Future Scope: Expanding and Enhancing Prep Talk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1493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5214938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AI-Powered Resume Review: Automated feedback on resumes.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7434858" y="521493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8212693" y="5214938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Expanded Mentor Network: More global industry leaders.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65311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9" name="Text 6"/>
          <p:cNvSpPr/>
          <p:nvPr/>
        </p:nvSpPr>
        <p:spPr>
          <a:xfrm>
            <a:off x="1615559" y="6531173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Advanced NLP Features: Deeper analysis of video interviews.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434858" y="65311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8212693" y="6531173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Improved AI Chatbot: More interactive and dynamic responses.</a:t>
            </a:r>
            <a:endParaRPr lang="en-US" sz="1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79D3D2-6E36-379B-10DA-58C0A615573C}"/>
              </a:ext>
            </a:extLst>
          </p:cNvPr>
          <p:cNvSpPr/>
          <p:nvPr/>
        </p:nvSpPr>
        <p:spPr>
          <a:xfrm>
            <a:off x="12915900" y="7696200"/>
            <a:ext cx="1714500" cy="5334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127534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Conclusion: Empowering Students for Job Success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Prep Talk personalizes interview preparation. AI-powered mentorship, facial tracking, and response evaluation bridge the gap between learning and the job market.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Expand mentor partnerships. Implement advanced AI for video-based feedback. Enhance NLP models for deeper candidate evaluation.</a:t>
            </a:r>
            <a:endParaRPr lang="en-US" sz="18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2A7701-2BB1-DA13-D61F-6E47F2C56039}"/>
              </a:ext>
            </a:extLst>
          </p:cNvPr>
          <p:cNvSpPr/>
          <p:nvPr/>
        </p:nvSpPr>
        <p:spPr>
          <a:xfrm>
            <a:off x="12915900" y="7696200"/>
            <a:ext cx="1714500" cy="5334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817144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Problem Statement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968693" y="4913471"/>
            <a:ext cx="6223040" cy="2585085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215509" y="5160288"/>
            <a:ext cx="295275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Personalized Guidance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215509" y="5671542"/>
            <a:ext cx="57294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Students, job seekers, and professionals struggle to find personalized and reliable career guidance.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7438549" y="4913471"/>
            <a:ext cx="6223040" cy="2585085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7685365" y="516028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Reliable Resources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7685365" y="5671542"/>
            <a:ext cx="572940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challenge is to develop a platform that integrates AI and NLP to provide personalized mentorship, real-time communication, and the latest job-related resources.</a:t>
            </a: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E5377-E815-79B9-67F0-E8C0B805D3A8}"/>
              </a:ext>
            </a:extLst>
          </p:cNvPr>
          <p:cNvSpPr/>
          <p:nvPr/>
        </p:nvSpPr>
        <p:spPr>
          <a:xfrm>
            <a:off x="12915900" y="7696200"/>
            <a:ext cx="1714500" cy="5334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4983" y="640318"/>
            <a:ext cx="5908119" cy="684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Introduction and History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76920" y="1674376"/>
            <a:ext cx="30480" cy="5916216"/>
          </a:xfrm>
          <a:prstGeom prst="roundRect">
            <a:avLst>
              <a:gd name="adj" fmla="val 114603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1308378" y="2183011"/>
            <a:ext cx="698540" cy="30480"/>
          </a:xfrm>
          <a:prstGeom prst="roundRect">
            <a:avLst>
              <a:gd name="adj" fmla="val 114603"/>
            </a:avLst>
          </a:prstGeom>
          <a:solidFill>
            <a:srgbClr val="D9CECE"/>
          </a:solidFill>
          <a:ln/>
        </p:spPr>
      </p:sp>
      <p:sp>
        <p:nvSpPr>
          <p:cNvPr id="6" name="Shape 3"/>
          <p:cNvSpPr/>
          <p:nvPr/>
        </p:nvSpPr>
        <p:spPr>
          <a:xfrm>
            <a:off x="814983" y="1936313"/>
            <a:ext cx="523875" cy="523875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912555" y="1992809"/>
            <a:ext cx="328732" cy="410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241233" y="1907143"/>
            <a:ext cx="273962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Prep Talk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241233" y="2389227"/>
            <a:ext cx="6087785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Prep Talk is a comprehensive platform designed to assist users in preparing for interviews.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308378" y="4108490"/>
            <a:ext cx="698540" cy="30480"/>
          </a:xfrm>
          <a:prstGeom prst="roundRect">
            <a:avLst>
              <a:gd name="adj" fmla="val 114603"/>
            </a:avLst>
          </a:prstGeom>
          <a:solidFill>
            <a:srgbClr val="D9CECE"/>
          </a:solidFill>
          <a:ln/>
        </p:spPr>
      </p:sp>
      <p:sp>
        <p:nvSpPr>
          <p:cNvPr id="11" name="Shape 8"/>
          <p:cNvSpPr/>
          <p:nvPr/>
        </p:nvSpPr>
        <p:spPr>
          <a:xfrm>
            <a:off x="814983" y="3861792"/>
            <a:ext cx="523875" cy="523875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2" name="Text 9"/>
          <p:cNvSpPr/>
          <p:nvPr/>
        </p:nvSpPr>
        <p:spPr>
          <a:xfrm>
            <a:off x="912555" y="3918287"/>
            <a:ext cx="328732" cy="410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241233" y="3832622"/>
            <a:ext cx="273962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and NLP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241233" y="4314706"/>
            <a:ext cx="6087785" cy="1117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It leverages AI and NLP to provide personalized guidance, connects users with mentors, and delivers curated job-related content.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1308378" y="6406515"/>
            <a:ext cx="698540" cy="30480"/>
          </a:xfrm>
          <a:prstGeom prst="roundRect">
            <a:avLst>
              <a:gd name="adj" fmla="val 114603"/>
            </a:avLst>
          </a:prstGeom>
          <a:solidFill>
            <a:srgbClr val="D9CECE"/>
          </a:solidFill>
          <a:ln/>
        </p:spPr>
      </p:sp>
      <p:sp>
        <p:nvSpPr>
          <p:cNvPr id="16" name="Shape 13"/>
          <p:cNvSpPr/>
          <p:nvPr/>
        </p:nvSpPr>
        <p:spPr>
          <a:xfrm>
            <a:off x="814983" y="6159818"/>
            <a:ext cx="523875" cy="523875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7" name="Text 14"/>
          <p:cNvSpPr/>
          <p:nvPr/>
        </p:nvSpPr>
        <p:spPr>
          <a:xfrm>
            <a:off x="912555" y="6216313"/>
            <a:ext cx="328732" cy="410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241233" y="6130647"/>
            <a:ext cx="2739628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Chatbot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241233" y="6612731"/>
            <a:ext cx="6087785" cy="745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platform also features an AI chatbot for  real-time feedback for mock interviews and gives confidence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184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562112"/>
            <a:ext cx="5493663" cy="686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Research Paper 1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968693" y="4861560"/>
            <a:ext cx="525304" cy="525304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066562" y="4918234"/>
            <a:ext cx="329565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727478" y="4861560"/>
            <a:ext cx="274677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Problem Statement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727478" y="5344835"/>
            <a:ext cx="3316486" cy="1867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gap between higher education and employment services is difficult to bridge due to a lack of scalable, personalized career guidance.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77445" y="4861560"/>
            <a:ext cx="525304" cy="525304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9" name="Text 6"/>
          <p:cNvSpPr/>
          <p:nvPr/>
        </p:nvSpPr>
        <p:spPr>
          <a:xfrm>
            <a:off x="5375315" y="4918234"/>
            <a:ext cx="329565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036231" y="4861560"/>
            <a:ext cx="274677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Methodology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036231" y="5344835"/>
            <a:ext cx="3316486" cy="2240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 groups with students and professionals, scenario-based trials on integrating AI in career systems, and qualitative analysis on AI's capabilities and limitations.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9586198" y="4861560"/>
            <a:ext cx="525304" cy="525304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3" name="Text 10"/>
          <p:cNvSpPr/>
          <p:nvPr/>
        </p:nvSpPr>
        <p:spPr>
          <a:xfrm>
            <a:off x="9684068" y="4918234"/>
            <a:ext cx="329565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0344983" y="4861560"/>
            <a:ext cx="274677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Results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344983" y="5344835"/>
            <a:ext cx="3316486" cy="2240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 can deliver scalable, personalized guidance, ethical and privacy concerns remain a barrier, AI helps match skills with job requirements effectively.</a:t>
            </a:r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FA1ABB-067C-969A-CAEB-FDE2C609C023}"/>
              </a:ext>
            </a:extLst>
          </p:cNvPr>
          <p:cNvSpPr/>
          <p:nvPr/>
        </p:nvSpPr>
        <p:spPr>
          <a:xfrm>
            <a:off x="12915900" y="7696200"/>
            <a:ext cx="1714500" cy="5334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1648" y="813673"/>
            <a:ext cx="5389840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Research Paper 2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01648" y="2088475"/>
            <a:ext cx="515302" cy="515303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897612" y="2144018"/>
            <a:ext cx="323374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45908" y="2088475"/>
            <a:ext cx="2694861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Problem Statement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45908" y="2562582"/>
            <a:ext cx="6796445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NLP can improve the interview preparation process by extracting relevant information from interview feedback and job descriptions.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801648" y="3782139"/>
            <a:ext cx="515302" cy="515303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9" name="Text 6"/>
          <p:cNvSpPr/>
          <p:nvPr/>
        </p:nvSpPr>
        <p:spPr>
          <a:xfrm>
            <a:off x="897612" y="3837682"/>
            <a:ext cx="323374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545908" y="3782139"/>
            <a:ext cx="2694861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Methodology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545908" y="4256246"/>
            <a:ext cx="6796445" cy="1099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Named Entity Recognition (NER) to identify key terms, sentiment analysis to gauge the interview experience, text summarization for concise feedback.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1648" y="5842278"/>
            <a:ext cx="515302" cy="515303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3" name="Text 10"/>
          <p:cNvSpPr/>
          <p:nvPr/>
        </p:nvSpPr>
        <p:spPr>
          <a:xfrm>
            <a:off x="897612" y="5897820"/>
            <a:ext cx="323374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545908" y="5842278"/>
            <a:ext cx="2694861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Results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545908" y="6316385"/>
            <a:ext cx="6796445" cy="1099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NLP organizes interview questions by category, sentiment analysis highlights candidate experiences, text summarization speeds up insights from lengthy reviews.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237065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State of the Art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58020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Chatbots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190167"/>
            <a:ext cx="382893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Leveraging natural language models (e.g., Gemini) to provide real-time career advice and mock interview simulations.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07462" y="358020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NLP Models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407462" y="4190167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Extracting and summarizing job descriptions and interview experiences.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46231" y="358020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Face Recognition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9846231" y="4190167"/>
            <a:ext cx="382893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Using OpenCV, YOLO, Deep face like libraries for facial recognition.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7E4F45-6A12-0AD0-6449-A470FC22B557}"/>
              </a:ext>
            </a:extLst>
          </p:cNvPr>
          <p:cNvSpPr/>
          <p:nvPr/>
        </p:nvSpPr>
        <p:spPr>
          <a:xfrm>
            <a:off x="12915900" y="7696200"/>
            <a:ext cx="1714500" cy="5334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843" y="1008459"/>
            <a:ext cx="5679519" cy="576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Proposed Solution and Why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71843" y="1878211"/>
            <a:ext cx="7773114" cy="1110496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6367701" y="2074069"/>
            <a:ext cx="3223379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AI-Driven Interview Preparation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367701" y="2479477"/>
            <a:ext cx="7381399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Prep Talk aims to create a unified platform that offers AI-driven interview preparation.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71843" y="3184565"/>
            <a:ext cx="7773114" cy="1423868"/>
          </a:xfrm>
          <a:prstGeom prst="roundRect">
            <a:avLst>
              <a:gd name="adj" fmla="val 2063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6367701" y="3380423"/>
            <a:ext cx="234136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Personalized Guidance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367701" y="3785830"/>
            <a:ext cx="7381399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Personalized guidance via mentor chatrooms and NLP-powered feedback from real interview experiences.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71843" y="4804291"/>
            <a:ext cx="7773114" cy="1110496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6367701" y="5000149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Efficiency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367701" y="5405557"/>
            <a:ext cx="7381399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Reduces the need for human intervention in the initial interview preparation process.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71843" y="6110645"/>
            <a:ext cx="7773114" cy="1110496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4" name="Text 11"/>
          <p:cNvSpPr/>
          <p:nvPr/>
        </p:nvSpPr>
        <p:spPr>
          <a:xfrm>
            <a:off x="6367701" y="6306503"/>
            <a:ext cx="23042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Personalization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367701" y="6711910"/>
            <a:ext cx="7381399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Offers targeted resources and guidance based on user profiles and job descriptions.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74B8AA-941B-786F-AEEF-84C11E8A9DA4}"/>
              </a:ext>
            </a:extLst>
          </p:cNvPr>
          <p:cNvSpPr/>
          <p:nvPr/>
        </p:nvSpPr>
        <p:spPr>
          <a:xfrm>
            <a:off x="12915900" y="7696200"/>
            <a:ext cx="1714500" cy="5334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559951"/>
            <a:ext cx="4787741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Recap</a:t>
            </a:r>
            <a:endParaRPr lang="en-US" sz="3750" dirty="0"/>
          </a:p>
        </p:txBody>
      </p:sp>
      <p:pic>
        <p:nvPicPr>
          <p:cNvPr id="18" name="image11.jpeg">
            <a:extLst>
              <a:ext uri="{FF2B5EF4-FFF2-40B4-BE49-F238E27FC236}">
                <a16:creationId xmlns:a16="http://schemas.microsoft.com/office/drawing/2014/main" id="{9166C052-9AEA-F8E9-DF5F-5EB39D15B01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2787" y="1629787"/>
            <a:ext cx="5661025" cy="26104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99A05D-5E10-B5B9-EA3D-C1FB0953F1BE}"/>
              </a:ext>
            </a:extLst>
          </p:cNvPr>
          <p:cNvSpPr txBox="1"/>
          <p:nvPr/>
        </p:nvSpPr>
        <p:spPr>
          <a:xfrm>
            <a:off x="6694490" y="16880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News API</a:t>
            </a:r>
          </a:p>
        </p:txBody>
      </p:sp>
      <p:pic>
        <p:nvPicPr>
          <p:cNvPr id="20" name="image6.jpeg">
            <a:extLst>
              <a:ext uri="{FF2B5EF4-FFF2-40B4-BE49-F238E27FC236}">
                <a16:creationId xmlns:a16="http://schemas.microsoft.com/office/drawing/2014/main" id="{DF89D462-6224-3EB7-B1F1-D7405ADAC0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8693" y="4711700"/>
            <a:ext cx="4001770" cy="2730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96DA80-CE1E-90AC-5B3F-BFCD52068306}"/>
              </a:ext>
            </a:extLst>
          </p:cNvPr>
          <p:cNvSpPr txBox="1"/>
          <p:nvPr/>
        </p:nvSpPr>
        <p:spPr>
          <a:xfrm>
            <a:off x="5257802" y="47117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 err="1"/>
              <a:t>SignUp</a:t>
            </a:r>
            <a:endParaRPr lang="en-IN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D48693-B238-4AEA-6285-EA6EA273EA5D}"/>
              </a:ext>
            </a:extLst>
          </p:cNvPr>
          <p:cNvSpPr txBox="1"/>
          <p:nvPr/>
        </p:nvSpPr>
        <p:spPr>
          <a:xfrm>
            <a:off x="9744079" y="6541532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AI Web Scraping and Chatbot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53078A9-1A6C-2965-13CB-2F99F81038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-2439" b="19768"/>
          <a:stretch/>
        </p:blipFill>
        <p:spPr bwMode="auto">
          <a:xfrm>
            <a:off x="8156893" y="1120527"/>
            <a:ext cx="5760720" cy="5257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E964F50-1117-D860-C289-8B706C71C2D5}"/>
              </a:ext>
            </a:extLst>
          </p:cNvPr>
          <p:cNvSpPr/>
          <p:nvPr/>
        </p:nvSpPr>
        <p:spPr>
          <a:xfrm>
            <a:off x="12915900" y="7715250"/>
            <a:ext cx="1714500" cy="5334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B9A3CFC-1E75-4ACA-6B1E-C7BC017D4251}"/>
              </a:ext>
            </a:extLst>
          </p:cNvPr>
          <p:cNvSpPr/>
          <p:nvPr/>
        </p:nvSpPr>
        <p:spPr>
          <a:xfrm>
            <a:off x="545783" y="686991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AI AVATAR : New Learning Ways</a:t>
            </a:r>
            <a:endParaRPr lang="en-US" sz="4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AE7CA3-1817-5351-01E2-B9470C19D121}"/>
              </a:ext>
            </a:extLst>
          </p:cNvPr>
          <p:cNvSpPr/>
          <p:nvPr/>
        </p:nvSpPr>
        <p:spPr>
          <a:xfrm>
            <a:off x="12915900" y="7696200"/>
            <a:ext cx="1714500" cy="5334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713B78-9167-2475-1EBE-807608F44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837" y="1682137"/>
            <a:ext cx="3906981" cy="58604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05D84C-0D10-0955-437E-A4E57CA389A1}"/>
              </a:ext>
            </a:extLst>
          </p:cNvPr>
          <p:cNvSpPr txBox="1"/>
          <p:nvPr/>
        </p:nvSpPr>
        <p:spPr>
          <a:xfrm>
            <a:off x="7315200" y="2473036"/>
            <a:ext cx="473825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Live Simulation</a:t>
            </a:r>
            <a:br>
              <a:rPr lang="en-IN" sz="4400" dirty="0"/>
            </a:br>
            <a:r>
              <a:rPr lang="en-IN" sz="4400" dirty="0"/>
              <a:t>With AI Avatar</a:t>
            </a:r>
            <a:br>
              <a:rPr lang="en-IN" sz="4400" dirty="0"/>
            </a:br>
            <a:r>
              <a:rPr lang="en-IN" sz="4400" dirty="0"/>
              <a:t>New Edge of Interview Preparation</a:t>
            </a:r>
          </a:p>
        </p:txBody>
      </p:sp>
    </p:spTree>
    <p:extLst>
      <p:ext uri="{BB962C8B-B14F-4D97-AF65-F5344CB8AC3E}">
        <p14:creationId xmlns:p14="http://schemas.microsoft.com/office/powerpoint/2010/main" val="1399176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715</Words>
  <Application>Microsoft Office PowerPoint</Application>
  <PresentationFormat>Custom</PresentationFormat>
  <Paragraphs>114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Roboto Bold</vt:lpstr>
      <vt:lpstr>Roboto Light</vt:lpstr>
      <vt:lpstr>Red Hat Text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Armaan Sharma</cp:lastModifiedBy>
  <cp:revision>4</cp:revision>
  <dcterms:created xsi:type="dcterms:W3CDTF">2025-03-06T01:16:50Z</dcterms:created>
  <dcterms:modified xsi:type="dcterms:W3CDTF">2025-05-06T04:52:01Z</dcterms:modified>
</cp:coreProperties>
</file>